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9" r:id="rId2"/>
    <p:sldId id="256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92"/>
    <p:restoredTop sz="94651"/>
  </p:normalViewPr>
  <p:slideViewPr>
    <p:cSldViewPr snapToGrid="0" snapToObjects="1">
      <p:cViewPr>
        <p:scale>
          <a:sx n="90" d="100"/>
          <a:sy n="90" d="100"/>
        </p:scale>
        <p:origin x="3456" y="13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7074D-05D9-0647-AD33-78163FD96D3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687D6-4255-8642-9DD2-F6F44CE94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02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C42B55-638E-A848-B5C8-AEDC71DC92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59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8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043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7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40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81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494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57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05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78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72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77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71DC7-7042-784B-891C-110A91AB9EAE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39D11-34DA-5640-93F9-C2878EBEC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043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4" Type="http://schemas.openxmlformats.org/officeDocument/2006/relationships/image" Target="../media/image6.t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4" Type="http://schemas.openxmlformats.org/officeDocument/2006/relationships/image" Target="../media/image9.t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7722972" y="334039"/>
            <a:ext cx="0" cy="29752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7722972" y="3294367"/>
            <a:ext cx="4121624" cy="148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8729149" y="2742443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541090" y="1599514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8447820" y="2203596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187072" y="2503279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9842359" y="1617730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flipV="1">
            <a:off x="9136234" y="1923561"/>
            <a:ext cx="212022" cy="21370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9503244" y="2148428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9164381" y="2224360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8285181" y="1534352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941407" y="1371672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8227181" y="1804549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9856941" y="1371672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9755717" y="2867783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9949070" y="1961374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10185632" y="2455534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10281547" y="1660303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10444940" y="2996842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9503244" y="785933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8318166" y="567579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0510504" y="1227547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10856650" y="2421950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1122780" y="1933512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8725327" y="915020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9417935" y="1212913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9993415" y="1010921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8984635" y="596836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8206718" y="976218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9108583" y="994989"/>
            <a:ext cx="191831" cy="19182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10574582" y="1984404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10756571" y="1629816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9581321" y="2620159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10091221" y="2925143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10521141" y="2620159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287143" y="2908689"/>
            <a:ext cx="191831" cy="191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9566569" y="1848295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9928593" y="2275789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9316695" y="1564389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9691894" y="2330616"/>
            <a:ext cx="191831" cy="191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8668456" y="1509741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8015638" y="2159305"/>
            <a:ext cx="191831" cy="210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8927764" y="1700946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8696878" y="2342410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8491037" y="3082340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7946267" y="2904382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7809800" y="2574176"/>
            <a:ext cx="191831" cy="1918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1563389" y="824999"/>
            <a:ext cx="2793872" cy="264685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20,000 Simulations</a:t>
            </a:r>
            <a:endParaRPr lang="en-US" dirty="0"/>
          </a:p>
        </p:txBody>
      </p:sp>
      <p:sp>
        <p:nvSpPr>
          <p:cNvPr id="143" name="Rectangle 142"/>
          <p:cNvSpPr/>
          <p:nvPr/>
        </p:nvSpPr>
        <p:spPr>
          <a:xfrm>
            <a:off x="1284297" y="204459"/>
            <a:ext cx="643466" cy="4064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Var1</a:t>
            </a:r>
            <a:endParaRPr lang="en-US" dirty="0"/>
          </a:p>
        </p:txBody>
      </p:sp>
      <p:sp>
        <p:nvSpPr>
          <p:cNvPr id="144" name="Rectangle 143"/>
          <p:cNvSpPr/>
          <p:nvPr/>
        </p:nvSpPr>
        <p:spPr>
          <a:xfrm>
            <a:off x="1978562" y="204460"/>
            <a:ext cx="643466" cy="4064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Var2</a:t>
            </a:r>
            <a:endParaRPr lang="en-US" dirty="0"/>
          </a:p>
        </p:txBody>
      </p:sp>
      <p:sp>
        <p:nvSpPr>
          <p:cNvPr id="145" name="Rectangle 144"/>
          <p:cNvSpPr/>
          <p:nvPr/>
        </p:nvSpPr>
        <p:spPr>
          <a:xfrm>
            <a:off x="2672829" y="204463"/>
            <a:ext cx="643466" cy="4064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Var3</a:t>
            </a:r>
            <a:endParaRPr lang="en-US" dirty="0"/>
          </a:p>
        </p:txBody>
      </p:sp>
      <p:sp>
        <p:nvSpPr>
          <p:cNvPr id="146" name="Rectangle 145"/>
          <p:cNvSpPr/>
          <p:nvPr/>
        </p:nvSpPr>
        <p:spPr>
          <a:xfrm>
            <a:off x="3383820" y="204455"/>
            <a:ext cx="643466" cy="4064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Var4</a:t>
            </a:r>
            <a:endParaRPr lang="en-US" dirty="0"/>
          </a:p>
        </p:txBody>
      </p:sp>
      <p:sp>
        <p:nvSpPr>
          <p:cNvPr id="147" name="Rectangle 146"/>
          <p:cNvSpPr/>
          <p:nvPr/>
        </p:nvSpPr>
        <p:spPr>
          <a:xfrm>
            <a:off x="4078085" y="204456"/>
            <a:ext cx="643466" cy="4064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Var5</a:t>
            </a:r>
            <a:endParaRPr lang="en-US" dirty="0"/>
          </a:p>
        </p:txBody>
      </p:sp>
      <p:sp>
        <p:nvSpPr>
          <p:cNvPr id="148" name="Rectangle 147"/>
          <p:cNvSpPr/>
          <p:nvPr/>
        </p:nvSpPr>
        <p:spPr>
          <a:xfrm>
            <a:off x="4772351" y="204459"/>
            <a:ext cx="748159" cy="4064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VarM</a:t>
            </a:r>
            <a:endParaRPr lang="en-US" dirty="0"/>
          </a:p>
        </p:txBody>
      </p:sp>
      <p:sp>
        <p:nvSpPr>
          <p:cNvPr id="154" name="Rectangle 153"/>
          <p:cNvSpPr/>
          <p:nvPr/>
        </p:nvSpPr>
        <p:spPr>
          <a:xfrm>
            <a:off x="9670766" y="3364621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mtClean="0"/>
              <a:t>x5</a:t>
            </a:r>
            <a:endParaRPr lang="en-US" sz="2400"/>
          </a:p>
        </p:txBody>
      </p:sp>
      <p:sp>
        <p:nvSpPr>
          <p:cNvPr id="155" name="Rectangle 154"/>
          <p:cNvSpPr/>
          <p:nvPr/>
        </p:nvSpPr>
        <p:spPr>
          <a:xfrm>
            <a:off x="7232987" y="1670792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x4</a:t>
            </a:r>
            <a:endParaRPr lang="en-US" sz="2400" dirty="0"/>
          </a:p>
        </p:txBody>
      </p:sp>
      <p:cxnSp>
        <p:nvCxnSpPr>
          <p:cNvPr id="159" name="Straight Connector 158"/>
          <p:cNvCxnSpPr/>
          <p:nvPr/>
        </p:nvCxnSpPr>
        <p:spPr>
          <a:xfrm>
            <a:off x="10177863" y="463924"/>
            <a:ext cx="42269" cy="28432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7706193" y="1543449"/>
            <a:ext cx="2495988" cy="1452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60000" flipH="1" flipV="1">
            <a:off x="9105145" y="1535408"/>
            <a:ext cx="39690" cy="177384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>
            <a:off x="9133568" y="2670090"/>
            <a:ext cx="10865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/>
          <p:nvPr/>
        </p:nvCxnSpPr>
        <p:spPr>
          <a:xfrm>
            <a:off x="7446679" y="3592653"/>
            <a:ext cx="0" cy="43905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 flipH="1">
            <a:off x="6889838" y="4010203"/>
            <a:ext cx="1166439" cy="2150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 flipV="1">
            <a:off x="8048981" y="4014772"/>
            <a:ext cx="8011" cy="5742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V="1">
            <a:off x="6880039" y="4031705"/>
            <a:ext cx="8011" cy="5742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Oval 179"/>
          <p:cNvSpPr/>
          <p:nvPr/>
        </p:nvSpPr>
        <p:spPr>
          <a:xfrm>
            <a:off x="7963305" y="4672505"/>
            <a:ext cx="257589" cy="2575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1" name="Straight Connector 180"/>
          <p:cNvCxnSpPr/>
          <p:nvPr/>
        </p:nvCxnSpPr>
        <p:spPr>
          <a:xfrm flipH="1">
            <a:off x="6172853" y="4584469"/>
            <a:ext cx="1166439" cy="2150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 flipV="1">
            <a:off x="6163054" y="4605971"/>
            <a:ext cx="8011" cy="5742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 flipV="1">
            <a:off x="7339292" y="4578422"/>
            <a:ext cx="8011" cy="5742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Oval 183"/>
          <p:cNvSpPr/>
          <p:nvPr/>
        </p:nvSpPr>
        <p:spPr>
          <a:xfrm>
            <a:off x="7235174" y="5231303"/>
            <a:ext cx="257589" cy="25758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/>
          <p:nvPr/>
        </p:nvCxnSpPr>
        <p:spPr>
          <a:xfrm flipH="1">
            <a:off x="5579834" y="5190988"/>
            <a:ext cx="1166439" cy="2150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V="1">
            <a:off x="5570035" y="5212490"/>
            <a:ext cx="8011" cy="5742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 flipV="1">
            <a:off x="6746273" y="5184941"/>
            <a:ext cx="8011" cy="5742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Oval 190"/>
          <p:cNvSpPr/>
          <p:nvPr/>
        </p:nvSpPr>
        <p:spPr>
          <a:xfrm>
            <a:off x="5441240" y="5822369"/>
            <a:ext cx="257589" cy="25758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2" name="Straight Connector 191"/>
          <p:cNvCxnSpPr/>
          <p:nvPr/>
        </p:nvCxnSpPr>
        <p:spPr>
          <a:xfrm flipH="1">
            <a:off x="6118980" y="5765254"/>
            <a:ext cx="1166439" cy="2150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 flipV="1">
            <a:off x="6109181" y="5786756"/>
            <a:ext cx="8011" cy="5742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 flipV="1">
            <a:off x="7285419" y="5759207"/>
            <a:ext cx="8011" cy="5742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Oval 194"/>
          <p:cNvSpPr/>
          <p:nvPr/>
        </p:nvSpPr>
        <p:spPr>
          <a:xfrm>
            <a:off x="5980386" y="6475894"/>
            <a:ext cx="257589" cy="2575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/>
          <p:cNvSpPr/>
          <p:nvPr/>
        </p:nvSpPr>
        <p:spPr>
          <a:xfrm>
            <a:off x="7156624" y="6417591"/>
            <a:ext cx="257589" cy="2575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TextBox 196"/>
          <p:cNvSpPr txBox="1"/>
          <p:nvPr/>
        </p:nvSpPr>
        <p:spPr>
          <a:xfrm>
            <a:off x="7492763" y="359265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  <a:r>
              <a:rPr lang="en-US" dirty="0" smtClean="0"/>
              <a:t> x5</a:t>
            </a:r>
            <a:endParaRPr lang="en-US" dirty="0"/>
          </a:p>
        </p:txBody>
      </p:sp>
      <p:sp>
        <p:nvSpPr>
          <p:cNvPr id="198" name="TextBox 197"/>
          <p:cNvSpPr txBox="1"/>
          <p:nvPr/>
        </p:nvSpPr>
        <p:spPr>
          <a:xfrm>
            <a:off x="6871930" y="4219706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  <a:r>
              <a:rPr lang="en-US" dirty="0" smtClean="0"/>
              <a:t> x4</a:t>
            </a:r>
            <a:endParaRPr lang="en-US" dirty="0"/>
          </a:p>
        </p:txBody>
      </p:sp>
      <p:sp>
        <p:nvSpPr>
          <p:cNvPr id="199" name="TextBox 198"/>
          <p:cNvSpPr txBox="1"/>
          <p:nvPr/>
        </p:nvSpPr>
        <p:spPr>
          <a:xfrm>
            <a:off x="6160279" y="4801298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  <a:r>
              <a:rPr lang="en-US" dirty="0" smtClean="0"/>
              <a:t> x5</a:t>
            </a:r>
            <a:endParaRPr lang="en-US" dirty="0"/>
          </a:p>
        </p:txBody>
      </p:sp>
      <p:sp>
        <p:nvSpPr>
          <p:cNvPr id="200" name="TextBox 199"/>
          <p:cNvSpPr txBox="1"/>
          <p:nvPr/>
        </p:nvSpPr>
        <p:spPr>
          <a:xfrm>
            <a:off x="6702199" y="542663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&lt;</a:t>
            </a:r>
            <a:r>
              <a:rPr lang="en-US" smtClean="0"/>
              <a:t> x4</a:t>
            </a:r>
            <a:endParaRPr lang="en-US" dirty="0"/>
          </a:p>
        </p:txBody>
      </p:sp>
      <p:sp>
        <p:nvSpPr>
          <p:cNvPr id="204" name="Oval 203"/>
          <p:cNvSpPr/>
          <p:nvPr/>
        </p:nvSpPr>
        <p:spPr>
          <a:xfrm>
            <a:off x="2233762" y="1028017"/>
            <a:ext cx="1606731" cy="793628"/>
          </a:xfrm>
          <a:prstGeom prst="ellipse">
            <a:avLst/>
          </a:prstGeom>
          <a:solidFill>
            <a:srgbClr val="FFFF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3344091" y="-12540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5009726" y="1657179"/>
            <a:ext cx="1793934" cy="54641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3133725" y="4059480"/>
            <a:ext cx="1587826" cy="1612149"/>
            <a:chOff x="2845227" y="3953525"/>
            <a:chExt cx="1587826" cy="1612149"/>
          </a:xfrm>
        </p:grpSpPr>
        <p:sp>
          <p:nvSpPr>
            <p:cNvPr id="98" name="Right Arrow 97"/>
            <p:cNvSpPr/>
            <p:nvPr/>
          </p:nvSpPr>
          <p:spPr>
            <a:xfrm rot="16200000">
              <a:off x="2318893" y="4479859"/>
              <a:ext cx="1599086" cy="546417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996126" y="5258037"/>
              <a:ext cx="1436927" cy="30763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535455" y="1391173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X10,000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3673834" y="4930091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X10,000</a:t>
            </a:r>
            <a:endParaRPr lang="en-US" dirty="0"/>
          </a:p>
        </p:txBody>
      </p:sp>
      <p:cxnSp>
        <p:nvCxnSpPr>
          <p:cNvPr id="104" name="Straight Connector 103"/>
          <p:cNvCxnSpPr/>
          <p:nvPr/>
        </p:nvCxnSpPr>
        <p:spPr>
          <a:xfrm>
            <a:off x="9156609" y="4350238"/>
            <a:ext cx="0" cy="16049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9156609" y="5955139"/>
            <a:ext cx="2425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9377729" y="4398564"/>
            <a:ext cx="266543" cy="15565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10065104" y="5091502"/>
            <a:ext cx="219505" cy="8591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 flipH="1">
            <a:off x="10703694" y="5548428"/>
            <a:ext cx="176374" cy="4067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/>
        </p:nvSpPr>
        <p:spPr>
          <a:xfrm flipH="1">
            <a:off x="11169606" y="5544072"/>
            <a:ext cx="176374" cy="4067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10703694" y="6087081"/>
            <a:ext cx="257589" cy="2575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11217185" y="6078139"/>
            <a:ext cx="257589" cy="25758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9386683" y="6104264"/>
            <a:ext cx="257589" cy="2575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10061212" y="6091398"/>
            <a:ext cx="257589" cy="25758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/>
          <p:nvPr/>
        </p:nvSpPr>
        <p:spPr>
          <a:xfrm rot="16200000">
            <a:off x="8181737" y="4921855"/>
            <a:ext cx="1491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mtClean="0"/>
              <a:t>Frequency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2797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DA44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DA44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0"/>
                            </p:stCondLst>
                            <p:childTnLst>
                              <p:par>
                                <p:cTn id="2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7" fill="hold">
                            <p:stCondLst>
                              <p:cond delay="0"/>
                            </p:stCondLst>
                            <p:childTnLst>
                              <p:par>
                                <p:cTn id="27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3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154" grpId="0"/>
      <p:bldP spid="155" grpId="0"/>
      <p:bldP spid="180" grpId="0" animBg="1"/>
      <p:bldP spid="184" grpId="0" animBg="1"/>
      <p:bldP spid="191" grpId="0" animBg="1"/>
      <p:bldP spid="195" grpId="0" animBg="1"/>
      <p:bldP spid="196" grpId="0" animBg="1"/>
      <p:bldP spid="197" grpId="0"/>
      <p:bldP spid="198" grpId="0"/>
      <p:bldP spid="199" grpId="0"/>
      <p:bldP spid="200" grpId="0"/>
      <p:bldP spid="204" grpId="0" animBg="1"/>
      <p:bldP spid="8" grpId="0" animBg="1"/>
      <p:bldP spid="13" grpId="0"/>
      <p:bldP spid="103" grpId="0"/>
      <p:bldP spid="42" grpId="0" animBg="1"/>
      <p:bldP spid="113" grpId="0" animBg="1"/>
      <p:bldP spid="114" grpId="0" animBg="1"/>
      <p:bldP spid="115" grpId="0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42" y="63500"/>
            <a:ext cx="6613072" cy="66130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114" y="392238"/>
            <a:ext cx="3127828" cy="31278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84453" y="137255"/>
            <a:ext cx="1543050" cy="64633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64% overall accuracy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358637" y="1128549"/>
            <a:ext cx="1285426" cy="1228890"/>
          </a:xfrm>
          <a:prstGeom prst="rect">
            <a:avLst/>
          </a:prstGeom>
          <a:noFill/>
          <a:ln w="571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001799" y="1714336"/>
            <a:ext cx="1642157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759503" y="1543957"/>
            <a:ext cx="1241997" cy="147732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5% error between takeover and diffusion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171" y="3638943"/>
            <a:ext cx="2968851" cy="296885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9402314" y="4193592"/>
            <a:ext cx="2255154" cy="64633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Little support for Takeover</a:t>
            </a:r>
            <a:endParaRPr lang="en-US" dirty="0"/>
          </a:p>
        </p:txBody>
      </p:sp>
      <p:sp>
        <p:nvSpPr>
          <p:cNvPr id="22" name="Right Brace 21"/>
          <p:cNvSpPr/>
          <p:nvPr/>
        </p:nvSpPr>
        <p:spPr>
          <a:xfrm rot="16200000">
            <a:off x="9451192" y="4694538"/>
            <a:ext cx="530315" cy="1228612"/>
          </a:xfrm>
          <a:prstGeom prst="rightBrace">
            <a:avLst>
              <a:gd name="adj1" fmla="val 8333"/>
              <a:gd name="adj2" fmla="val 10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9651427" y="4924809"/>
            <a:ext cx="342900" cy="3819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10227128" y="298708"/>
            <a:ext cx="235628" cy="187059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486466" y="253134"/>
            <a:ext cx="1056710" cy="36933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Global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077603" y="3560702"/>
            <a:ext cx="1281034" cy="36933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mtClean="0"/>
              <a:t>Agriculture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49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42" y="63500"/>
            <a:ext cx="6613072" cy="66130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128" y="415115"/>
            <a:ext cx="3127828" cy="312782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171" y="3638943"/>
            <a:ext cx="2968851" cy="296885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9464412" y="4866311"/>
            <a:ext cx="2255154" cy="64633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Very little </a:t>
            </a:r>
            <a:r>
              <a:rPr lang="en-US" dirty="0" smtClean="0"/>
              <a:t>support for </a:t>
            </a:r>
            <a:r>
              <a:rPr lang="en-US" dirty="0" smtClean="0"/>
              <a:t>Takeover (so far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2" name="Right Brace 21"/>
          <p:cNvSpPr/>
          <p:nvPr/>
        </p:nvSpPr>
        <p:spPr>
          <a:xfrm rot="16200000">
            <a:off x="9451191" y="5399140"/>
            <a:ext cx="530315" cy="1228612"/>
          </a:xfrm>
          <a:prstGeom prst="rightBrace">
            <a:avLst>
              <a:gd name="adj1" fmla="val 8333"/>
              <a:gd name="adj2" fmla="val 10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9716348" y="5631519"/>
            <a:ext cx="342900" cy="3819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769697" y="34959"/>
            <a:ext cx="3117378" cy="36933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Few simulations (256 of each)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486466" y="253134"/>
            <a:ext cx="1056710" cy="36933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mtClean="0"/>
              <a:t>Bantu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9232428" y="3724119"/>
            <a:ext cx="1281034" cy="64633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Political Complexity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45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42" y="63500"/>
            <a:ext cx="6613072" cy="66130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128" y="415115"/>
            <a:ext cx="3127828" cy="312782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171" y="3638943"/>
            <a:ext cx="2968851" cy="296885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9464412" y="4866311"/>
            <a:ext cx="2255154" cy="64633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Still very little </a:t>
            </a:r>
            <a:r>
              <a:rPr lang="en-US" dirty="0" smtClean="0"/>
              <a:t>support for </a:t>
            </a:r>
            <a:r>
              <a:rPr lang="en-US" dirty="0" smtClean="0"/>
              <a:t>Takeover</a:t>
            </a:r>
            <a:endParaRPr lang="en-US" dirty="0"/>
          </a:p>
        </p:txBody>
      </p:sp>
      <p:sp>
        <p:nvSpPr>
          <p:cNvPr id="22" name="Right Brace 21"/>
          <p:cNvSpPr/>
          <p:nvPr/>
        </p:nvSpPr>
        <p:spPr>
          <a:xfrm rot="16200000">
            <a:off x="9451191" y="5399140"/>
            <a:ext cx="530315" cy="1228612"/>
          </a:xfrm>
          <a:prstGeom prst="rightBrace">
            <a:avLst>
              <a:gd name="adj1" fmla="val 8333"/>
              <a:gd name="adj2" fmla="val 10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9716348" y="5631519"/>
            <a:ext cx="342900" cy="3819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769697" y="34959"/>
            <a:ext cx="3117378" cy="36933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Few simulations (</a:t>
            </a:r>
            <a:r>
              <a:rPr lang="en-US" dirty="0" smtClean="0"/>
              <a:t>265 </a:t>
            </a:r>
            <a:r>
              <a:rPr lang="en-US" dirty="0"/>
              <a:t>of each)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486465" y="253134"/>
            <a:ext cx="1413897" cy="36933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mtClean="0"/>
              <a:t>Austronisean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9232428" y="3724119"/>
            <a:ext cx="1281034" cy="64633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Political Complexity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21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75</Words>
  <Application>Microsoft Macintosh PowerPoint</Application>
  <PresentationFormat>Widescreen</PresentationFormat>
  <Paragraphs>30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Bruno Vilela</dc:creator>
  <cp:lastModifiedBy>Bruno Vilela</cp:lastModifiedBy>
  <cp:revision>18</cp:revision>
  <dcterms:created xsi:type="dcterms:W3CDTF">2016-10-24T17:19:25Z</dcterms:created>
  <dcterms:modified xsi:type="dcterms:W3CDTF">2016-10-26T21:37:37Z</dcterms:modified>
</cp:coreProperties>
</file>

<file path=docProps/thumbnail.jpeg>
</file>